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256" r:id="rId2"/>
    <p:sldId id="257" r:id="rId3"/>
    <p:sldId id="311" r:id="rId4"/>
    <p:sldId id="316" r:id="rId5"/>
    <p:sldId id="370" r:id="rId6"/>
    <p:sldId id="371" r:id="rId7"/>
    <p:sldId id="312" r:id="rId8"/>
    <p:sldId id="315" r:id="rId9"/>
    <p:sldId id="317" r:id="rId10"/>
    <p:sldId id="360" r:id="rId11"/>
    <p:sldId id="352" r:id="rId12"/>
    <p:sldId id="330" r:id="rId13"/>
    <p:sldId id="369" r:id="rId14"/>
    <p:sldId id="326" r:id="rId15"/>
    <p:sldId id="325" r:id="rId16"/>
    <p:sldId id="331" r:id="rId17"/>
    <p:sldId id="327" r:id="rId18"/>
    <p:sldId id="332" r:id="rId19"/>
    <p:sldId id="328" r:id="rId20"/>
    <p:sldId id="335" r:id="rId21"/>
    <p:sldId id="367" r:id="rId22"/>
    <p:sldId id="348" r:id="rId23"/>
    <p:sldId id="275" r:id="rId24"/>
    <p:sldId id="274" r:id="rId25"/>
    <p:sldId id="346" r:id="rId26"/>
    <p:sldId id="361" r:id="rId27"/>
    <p:sldId id="358" r:id="rId28"/>
    <p:sldId id="341" r:id="rId29"/>
    <p:sldId id="349" r:id="rId30"/>
    <p:sldId id="350" r:id="rId31"/>
    <p:sldId id="351" r:id="rId32"/>
    <p:sldId id="353" r:id="rId33"/>
    <p:sldId id="342" r:id="rId34"/>
    <p:sldId id="343" r:id="rId35"/>
    <p:sldId id="363" r:id="rId36"/>
    <p:sldId id="344" r:id="rId37"/>
    <p:sldId id="277" r:id="rId38"/>
    <p:sldId id="278" r:id="rId39"/>
    <p:sldId id="354" r:id="rId40"/>
    <p:sldId id="355" r:id="rId41"/>
    <p:sldId id="356" r:id="rId42"/>
    <p:sldId id="357" r:id="rId43"/>
    <p:sldId id="319" r:id="rId44"/>
    <p:sldId id="318" r:id="rId45"/>
    <p:sldId id="324" r:id="rId46"/>
    <p:sldId id="322" r:id="rId47"/>
    <p:sldId id="320" r:id="rId48"/>
    <p:sldId id="323" r:id="rId49"/>
    <p:sldId id="339" r:id="rId50"/>
    <p:sldId id="340" r:id="rId51"/>
    <p:sldId id="292" r:id="rId52"/>
    <p:sldId id="302" r:id="rId53"/>
    <p:sldId id="333" r:id="rId54"/>
    <p:sldId id="305" r:id="rId55"/>
    <p:sldId id="306" r:id="rId56"/>
    <p:sldId id="307" r:id="rId57"/>
    <p:sldId id="308" r:id="rId58"/>
    <p:sldId id="362" r:id="rId59"/>
  </p:sldIdLst>
  <p:sldSz cx="9144000" cy="6858000" type="screen4x3"/>
  <p:notesSz cx="6797675" cy="9926638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144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3DB8119-0206-40AB-9BAA-30CAFB36C93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3AE2A6-2568-4ABC-A8BF-A4402B201CBD}" type="slidenum">
              <a:rPr lang="pl-PL" smtClean="0"/>
              <a:pPr/>
              <a:t>1</a:t>
            </a:fld>
            <a:endParaRPr lang="pl-PL" smtClean="0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79FA08-0EEF-47F2-AE7B-A65C4020E24C}" type="slidenum">
              <a:rPr lang="pl-PL" smtClean="0"/>
              <a:pPr/>
              <a:t>2</a:t>
            </a:fld>
            <a:endParaRPr lang="pl-PL" smtClean="0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89E1DA-3222-475A-88D0-6B3D110260AA}" type="slidenum">
              <a:rPr lang="pl-PL" smtClean="0"/>
              <a:pPr/>
              <a:t>45</a:t>
            </a:fld>
            <a:endParaRPr lang="pl-PL" smtClean="0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C96C6-0BF3-40BC-AABC-652C89474C2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14D0B4-402F-4971-9AAB-6FB133BE33D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803FD-C07A-46DF-BFD5-42A67A2AA42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C07CD-ADE6-4E6A-972E-2627B3942A4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CFF09-D749-42FD-808B-E0211121AAE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030CF-DF70-40D7-97A7-FF7FFF0996D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6A3BE9-6650-4BBC-8506-A7BFB543490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1728D-D76D-4301-85BF-D2EEB4B0813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EE641E-F062-4349-8245-774A48C2870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3ACF1-A892-49AD-B65B-761C5997DC4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60BFF-E41E-4345-9957-49B5BC066E6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74BBF11-D6DE-470F-80DE-F8B4BC057E0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692150"/>
            <a:ext cx="7200900" cy="424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04813"/>
            <a:ext cx="6421437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5300663"/>
            <a:ext cx="1511300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kplichta\Pulpit\KONFERENCJA\foto wybrane\IMG_61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908050"/>
            <a:ext cx="6048375" cy="403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C:\Documents and Settings\kplichta\Pulpit\KONFERENCJA\foto wybrane\IMG_62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836613"/>
            <a:ext cx="6151563" cy="41052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1125538"/>
            <a:ext cx="4103687" cy="42481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908050"/>
            <a:ext cx="5832475" cy="391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kplichta\Pulpit\KONFERENCJA\foto wybrane\IMG_61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765175"/>
            <a:ext cx="6264275" cy="417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kplichta\Pulpit\KONFERENCJA\foto wybrane\IMG_619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981075"/>
            <a:ext cx="5911850" cy="39433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kplichta\Pulpit\KONFERENCJA\foto wybrane\IMG_62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59113" y="908050"/>
            <a:ext cx="3021012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kplichta\Pulpit\KONFERENCJA\foto wybrane\IMG_62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981075"/>
            <a:ext cx="5903912" cy="393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Documents and Settings\kplichta\Pulpit\KONFERENCJA\foto wybrane\IMG_62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908050"/>
            <a:ext cx="6048375" cy="40370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kplichta\Pulpit\KONFERENCJA\foto wybrane\IMG_62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31913" y="908050"/>
            <a:ext cx="6056312" cy="40417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8888" y="981075"/>
            <a:ext cx="6262687" cy="39608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kplichta\Pulpit\KONFERENCJA\foto wybrane\IMG_62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908050"/>
            <a:ext cx="6056313" cy="40417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kplichta\Pulpit\KONFERENCJA\foto wybrane\IMG_62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981075"/>
            <a:ext cx="5789613" cy="386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kplichta\Pulpit\KONFERENCJA\foto wybrane\IMG_62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981075"/>
            <a:ext cx="5911850" cy="39433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kplichta\Pulpit\KONFERENCJA\foto wybrane\IMG_625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1052513"/>
            <a:ext cx="5905500" cy="39401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kplichta\Pulpit\KONFERENCJA\foto wybrane\IMG_63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836613"/>
            <a:ext cx="6048375" cy="40354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kplichta\Pulpit\KONFERENCJA\foto wybrane\IMG_627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63713" y="981075"/>
            <a:ext cx="5903912" cy="39909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8" descr="C:\Documents and Settings\kplichta\Pulpit\KONFERENCJA\foto wybrane\IMG_63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765175"/>
            <a:ext cx="6192837" cy="413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51050" y="1125538"/>
            <a:ext cx="4824413" cy="37576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kplichta\Pulpit\KONFERENCJA\foto wybrane\IMG_62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76375" y="836613"/>
            <a:ext cx="6199188" cy="41370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4" descr="C:\Documents and Settings\kplichta\Pulpit\KONFERENCJA\foto wybrane\IMG_63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836613"/>
            <a:ext cx="6192838" cy="413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5" descr="C:\Documents and Settings\kplichta\Pulpit\KONFERENCJA\foto wybrane\IMG_63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75" y="692150"/>
            <a:ext cx="3544888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7" descr="C:\Documents and Settings\kplichta\Pulpit\KONFERENCJA\foto wybrane\IMG_63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765175"/>
            <a:ext cx="6337300" cy="422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6" descr="C:\Documents and Settings\kplichta\Pulpit\KONFERENCJA\foto wybrane\IMG_63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836613"/>
            <a:ext cx="6048375" cy="403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kplichta\Pulpit\KONFERENCJA\foto wybrane\IMG_63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908050"/>
            <a:ext cx="5976938" cy="39878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kplichta\Pulpit\KONFERENCJA\foto wybrane\IMG_636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76375" y="908050"/>
            <a:ext cx="6019800" cy="40163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kplichta\Pulpit\KONFERENCJA\foto wybrane\IMG_62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1052513"/>
            <a:ext cx="5911850" cy="39449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C:\Documents and Settings\kplichta\Pulpit\KONFERENCJA\foto wybrane\IMG_629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92275" y="981075"/>
            <a:ext cx="5978525" cy="39893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kplichta\Pulpit\KONFERENCJA\foto wybrane\IMG_629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908050"/>
            <a:ext cx="5978525" cy="39893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kplichta\Pulpit\KONFERENCJA\foto wybrane\IMG_61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7450" y="860425"/>
            <a:ext cx="6192838" cy="41322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kplichta\Pulpit\KONFERENCJA\foto wybrane\IMG_618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92275" y="908050"/>
            <a:ext cx="5983288" cy="39925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0" descr="C:\Documents and Settings\kplichta\Pulpit\KONFERENCJA\foto wybrane\IMG_64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908050"/>
            <a:ext cx="60960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79613" y="836613"/>
            <a:ext cx="4525962" cy="452596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9" descr="C:\Documents and Settings\kplichta\Pulpit\KONFERENCJA\foto wybrane\IMG_64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908050"/>
            <a:ext cx="5976938" cy="403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2" descr="C:\Documents and Settings\kplichta\Pulpit\KONFERENCJA\foto wybrane\IMG_63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884238"/>
            <a:ext cx="6191250" cy="413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1" descr="C:\Documents and Settings\kplichta\Pulpit\KONFERENCJA\foto wybrane\IMG_63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908050"/>
            <a:ext cx="6048375" cy="403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kplichta\Pulpit\KONFERENCJA\foto wybrane\IMG_62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981075"/>
            <a:ext cx="5935662" cy="39608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kplichta\Pulpit\KONFERENCJA\foto wybrane\IMG_629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981075"/>
            <a:ext cx="5935663" cy="39608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kplichta\Pulpit\KONFERENCJA\foto wybrane\IMG_62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908050"/>
            <a:ext cx="5978525" cy="39893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kplichta\Pulpit\KONFERENCJA\foto wybrane\IMG_63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908050"/>
            <a:ext cx="5978525" cy="39893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1" descr="C:\Documents and Settings\kplichta\Pulpit\KONFERENCJA\foto wybrane\IMG_6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908050"/>
            <a:ext cx="5976938" cy="397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2" descr="C:\Documents and Settings\kplichta\Pulpit\KONFERENCJA\foto wybrane\IMG_64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765175"/>
            <a:ext cx="3324225" cy="499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1" descr="C:\Documents and Settings\kplichta\Pulpit\KONFERENCJA\foto wybrane\IMG_08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836613"/>
            <a:ext cx="60960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5" descr="C:\Documents and Settings\kplichta\Pulpit\KONFERENCJA\foto wybrane\IMG_64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75" y="765175"/>
            <a:ext cx="3397250" cy="510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6" descr="C:\Documents and Settings\kplichta\Pulpit\KONFERENCJA\foto wybrane\IMG_64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908050"/>
            <a:ext cx="60960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4" descr="C:\Documents and Settings\kplichta\Pulpit\KONFERENCJA\foto wybrane\IMG_64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836613"/>
            <a:ext cx="60960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8" descr="C:\Documents and Settings\kplichta\Pulpit\KONFERENCJA\foto wybrane\IMG_65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71775" y="908050"/>
            <a:ext cx="3300413" cy="49593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7" descr="C:\Documents and Settings\kplichta\Pulpit\KONFERENCJA\foto wybrane\IMG_6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620713"/>
            <a:ext cx="3595687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kplichta\Pulpit\KONFERENCJA\foto wybrane\IMG_63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836613"/>
            <a:ext cx="6121400" cy="40830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kplichta\Pulpit\KONFERENCJA\foto wybrane\IMG_64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908050"/>
            <a:ext cx="60960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9" descr="C:\Documents and Settings\kplichta\Pulpit\KONFERENCJA\foto wybrane\IMG_97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00338" y="908050"/>
            <a:ext cx="3455987" cy="48275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kplichta\Pulpit\KONFERENCJA\foto wybrane\IMG_10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836613"/>
            <a:ext cx="6096000" cy="40576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kplichta\Pulpit\KONFERENCJA\foto wybrane\IMG_1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908050"/>
            <a:ext cx="6048375" cy="40259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Documents and Settings\kplichta\Pulpit\KONFERENCJA\foto wybrane\IMG_098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76375" y="908050"/>
            <a:ext cx="6096000" cy="40576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Documents and Settings\kplichta\Pulpit\KONFERENCJA\foto wybrane\IMG_09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908050"/>
            <a:ext cx="60960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288" y="620713"/>
            <a:ext cx="8229600" cy="5616575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Wszystkim uczestnikom serdecznie dziękujemy za udział 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w konferencji. Prelegentom bardzo dziękujemy za zainteresowanie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tematyką oraz przygotowanie ciekawych wystąpień. 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Przewodniczącym sesji  dziękujemy za efektowne prowadzenie obrad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oraz towarzyszących im dyskusji. 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 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Mamy nadzieję, że zorganizowana konferencja spełniła Państwa 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oczekiwania, zarówno pod względem merytorycznym, jak i atmosfery 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spotkania i walorów miejsca, w którym się ono odbyło. 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Podziękowania i wyrazy uznania wielu uczestników to największa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nagroda za poniesione trudy przy przygotowaniu tego jedynego, jak 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dotychczas, forum wymiany doświadczeń beneficjentów środków Unii 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Europejskiej oraz innych podmiotów związanych 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z realizacją projektów inwestycyjnych w branży </a:t>
            </a:r>
          </a:p>
          <a:p>
            <a:pPr>
              <a:buFontTx/>
              <a:buNone/>
              <a:defRPr/>
            </a:pPr>
            <a:r>
              <a:rPr lang="pl-PL" sz="2000" dirty="0" smtClean="0">
                <a:solidFill>
                  <a:schemeClr val="accent3">
                    <a:lumMod val="85000"/>
                  </a:schemeClr>
                </a:solidFill>
              </a:rPr>
              <a:t>wodociągowo– kanalizacyjnej.</a:t>
            </a:r>
            <a:r>
              <a:rPr lang="pl-PL" sz="2000" b="1" dirty="0" smtClean="0">
                <a:solidFill>
                  <a:schemeClr val="accent3">
                    <a:lumMod val="85000"/>
                  </a:schemeClr>
                </a:solidFill>
              </a:rPr>
              <a:t> </a:t>
            </a:r>
            <a:endParaRPr lang="pl-PL" sz="2000" dirty="0">
              <a:solidFill>
                <a:schemeClr val="accent3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35</Words>
  <Application>Microsoft Office PowerPoint</Application>
  <PresentationFormat>Pokaz na ekranie (4:3)</PresentationFormat>
  <Paragraphs>18</Paragraphs>
  <Slides>58</Slides>
  <Notes>3</Notes>
  <HiddenSlides>0</HiddenSlides>
  <MMClips>0</MMClips>
  <ScaleCrop>false</ScaleCrop>
  <HeadingPairs>
    <vt:vector size="6" baseType="variant">
      <vt:variant>
        <vt:lpstr>Używane czcionki</vt:lpstr>
      </vt:variant>
      <vt:variant>
        <vt:i4>1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58</vt:i4>
      </vt:variant>
    </vt:vector>
  </HeadingPairs>
  <TitlesOfParts>
    <vt:vector size="60" baseType="lpstr">
      <vt:lpstr>Arial</vt:lpstr>
      <vt:lpstr>Projekt domyślny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  <vt:lpstr>Slajd 35</vt:lpstr>
      <vt:lpstr>Slajd 36</vt:lpstr>
      <vt:lpstr>Slajd 37</vt:lpstr>
      <vt:lpstr>Slajd 38</vt:lpstr>
      <vt:lpstr>Slajd 39</vt:lpstr>
      <vt:lpstr>Slajd 40</vt:lpstr>
      <vt:lpstr>Slajd 41</vt:lpstr>
      <vt:lpstr>Slajd 42</vt:lpstr>
      <vt:lpstr>Slajd 43</vt:lpstr>
      <vt:lpstr>Slajd 44</vt:lpstr>
      <vt:lpstr>Slajd 45</vt:lpstr>
      <vt:lpstr>Slajd 46</vt:lpstr>
      <vt:lpstr>Slajd 47</vt:lpstr>
      <vt:lpstr>Slajd 48</vt:lpstr>
      <vt:lpstr>Slajd 49</vt:lpstr>
      <vt:lpstr>Slajd 50</vt:lpstr>
      <vt:lpstr>Slajd 51</vt:lpstr>
      <vt:lpstr>Slajd 52</vt:lpstr>
      <vt:lpstr>Slajd 53</vt:lpstr>
      <vt:lpstr>Slajd 54</vt:lpstr>
      <vt:lpstr>Slajd 55</vt:lpstr>
      <vt:lpstr>Slajd 56</vt:lpstr>
      <vt:lpstr>Slajd 57</vt:lpstr>
      <vt:lpstr>Slajd 58</vt:lpstr>
    </vt:vector>
  </TitlesOfParts>
  <Company>GIWK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Agnieszka Gajowniczek</dc:creator>
  <cp:lastModifiedBy>kplichta</cp:lastModifiedBy>
  <cp:revision>55</cp:revision>
  <dcterms:created xsi:type="dcterms:W3CDTF">2009-01-13T13:34:50Z</dcterms:created>
  <dcterms:modified xsi:type="dcterms:W3CDTF">2011-10-28T09:27:04Z</dcterms:modified>
</cp:coreProperties>
</file>